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3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8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6" r:id="rId41"/>
    <p:sldId id="298" r:id="rId42"/>
    <p:sldId id="299" r:id="rId43"/>
    <p:sldId id="300" r:id="rId44"/>
    <p:sldId id="308" r:id="rId45"/>
    <p:sldId id="301" r:id="rId46"/>
    <p:sldId id="302" r:id="rId47"/>
    <p:sldId id="303" r:id="rId48"/>
    <p:sldId id="309" r:id="rId49"/>
    <p:sldId id="304" r:id="rId50"/>
    <p:sldId id="305" r:id="rId51"/>
    <p:sldId id="306" r:id="rId52"/>
    <p:sldId id="310" r:id="rId53"/>
    <p:sldId id="311" r:id="rId54"/>
    <p:sldId id="307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C454-9722-41AA-A5AD-ED02A2375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69144-5009-4C5C-8478-C07FE9B4D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98BE-94B1-4264-A111-C19DF3F2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5A2F-F412-46F8-8CC4-51130787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B07BC-A701-4F55-8716-1770F4F0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9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0FE6-301C-4E9D-93B0-5939353D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97E6A-9032-41E9-B6FC-163C58607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B73F7-1523-41DB-875B-C4CEB441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D13FA-C558-4B6E-B32E-47639588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71003-5FBE-4F3E-B494-9DB6CAA4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4F234B-292A-4E0E-8C50-F2BD102EE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50140-BA26-47A5-A42F-E37386708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25BC5-39F2-4FDC-95E4-2BC97FFB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66C2-A527-4BD5-B5BC-A542C6F8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34A2B-20C7-4B0A-88DE-B801CBFC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95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1C29B-88D7-41BE-B66B-F1FAE577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0199-5C05-4311-A02A-2A5AF748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93852-174E-423E-9750-544F5E08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F6288-4927-4886-A541-44F0D36A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BF485-425A-4417-A6BF-F6A84634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9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C6FC-EB13-4543-8C26-37299C31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3565B-A788-47F9-8BF5-E813A59F5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B6674-6496-4A32-8C9B-2A5DFD52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F97DE-78A5-4057-84DB-F5C35FC0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344F6-F760-43D3-BB9D-075D56DE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6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076B-5A9A-48C0-AE1A-881A0CD3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A4357-8BBE-4361-853A-A259B914E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F673A-D6FA-4C0F-9AB7-19D42A0D2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E0C6C-052D-40E7-805E-17607AD2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B4F67-6F3A-4468-B8DB-7931CD7D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7F94D-0258-4081-96BE-2803914D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44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58C0-00C9-4A86-ADAF-14F554CA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B0FD4-CEC6-4950-BD32-E737A061B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390E4-6780-46D6-B9F4-2F0C129C3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84B23-322C-4237-BC97-FB163C2E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864E4-6DDA-4050-B1E7-7F656EFE7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D2DEBE-AE2F-427B-97F5-E58C4A112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522BE-6A80-46E9-8AA2-19687705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9924A-A88E-44F1-ABCD-D2F63470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9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2937-B0CC-42CF-9E44-159B179A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0A92F-5111-40FF-A19A-031D6BD0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D5228-E39F-4994-B384-A05BD637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66BC9-5B08-4870-A4DE-93E10CE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1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09909-A301-466F-AE89-A1D2A06C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9BB12-6B1E-4F31-82EA-B1C20352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F0D20-880E-4883-994F-6E1CC839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5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C9BA-EF57-4F4C-87F9-C93AA3D7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6E4FC-11DD-4D12-AC64-01F564ED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77775-F3A4-480B-901C-B41958CAA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3D874-0C50-4A8C-8BCE-E537E238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8CADB-4D7D-41AC-90DA-32CD3B791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9A206-9777-4346-9465-8D2FF3BD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07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792F-82F2-43FC-B0F5-B5677EDC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FC4D5-B168-4351-BDD1-054F078FC2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E7A8B-DF54-4296-B76D-57E9499DD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0489C-236F-44C3-ADA8-4F92418E2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C85E0-2B85-4E24-8F86-63082B23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84602-1B17-443B-BCBC-06D06E60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9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473FB-98FD-4666-A9F1-E0983356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AE05E-4F5B-4B1E-B29B-1E6099835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507D-3BEF-4F91-A56D-5F741AE50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CED0-9488-4803-894F-7E041CEB6AAD}" type="datetimeFigureOut">
              <a:rPr lang="en-US" smtClean="0"/>
              <a:t>8/4/2018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9042C-5D76-4E57-B1AD-99CD75A63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7F238-2327-4F89-BAE3-39D29A325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A6046-AEBF-47F8-9540-1FBFF6C05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9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A3408-B8D0-4605-820E-7167CDFEA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47675"/>
            <a:ext cx="109728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6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D6031-9CFE-4908-B9E3-92177138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485775"/>
            <a:ext cx="111061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83EF6F-3DCF-4DE5-AC33-DE03F21F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112"/>
            <a:ext cx="10972800" cy="58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5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CD2363-4330-4F12-A12C-FED23C49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4" y="414337"/>
            <a:ext cx="11092834" cy="60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6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FBF760-4B49-4C50-90E2-C65DCD17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42912"/>
            <a:ext cx="110871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3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5FBEC5-150B-41A3-B14A-37C3D259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409575"/>
            <a:ext cx="111156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8DF779-698F-4A33-8B25-649EC73A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2" y="409575"/>
            <a:ext cx="11177976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2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782FB-7A24-46D9-9BDB-73C597C3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550506"/>
            <a:ext cx="11159412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7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386170-7FB1-488E-B6EC-19237B83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57200"/>
            <a:ext cx="11224727" cy="59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8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EA3145-DC6C-411C-BC9C-2E17A6A8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433387"/>
            <a:ext cx="110966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5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B905B-DF7D-4EF4-B98E-73B1868E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409575"/>
            <a:ext cx="11255732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9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A107BD-DA73-45E4-BF7A-0190E3BE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1" y="594360"/>
            <a:ext cx="11159218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2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9BF5CD-B1A9-495D-9BF0-3766C4D7B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7" y="643466"/>
            <a:ext cx="10981040" cy="57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DFAEC-EEB9-4504-B22E-B70CDEAE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471487"/>
            <a:ext cx="109823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19A1F-7F31-488D-829D-8143D82F4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414337"/>
            <a:ext cx="111061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9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1BFB7-130E-4EB4-9196-7ED245F3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6159"/>
            <a:ext cx="11582400" cy="60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10E6B-A3C7-49F9-9740-27A5E1A5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548640"/>
            <a:ext cx="11314176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54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DE9BB-4918-4391-A07D-34E48AB5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9" y="643466"/>
            <a:ext cx="11029314" cy="57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40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BD4C7-75D5-426A-A8FE-696C542F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3" y="361950"/>
            <a:ext cx="11570209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1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FD07A-A715-488D-B4A0-6D2E539E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61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0590B-1A0B-40DB-A110-D3A5E50E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" y="352425"/>
            <a:ext cx="1173689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42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42EA78-0C19-4F3C-9A26-84B8F39F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9"/>
          <a:stretch/>
        </p:blipFill>
        <p:spPr>
          <a:xfrm>
            <a:off x="524256" y="643467"/>
            <a:ext cx="110242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1F9BF-D4FA-450A-8038-39C3AAE54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58009"/>
            <a:ext cx="10972800" cy="58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4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66A91-EE08-4D1F-ABF3-E23F180A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414527"/>
            <a:ext cx="11387328" cy="60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63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3A722-D070-4362-AF5D-A6D99522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316992"/>
            <a:ext cx="11643360" cy="62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ABF0E0-E135-4CBE-857B-60FB0309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9" y="404812"/>
            <a:ext cx="11387328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A7CF30-05DF-4D26-A7DF-846AD4F0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1" y="323850"/>
            <a:ext cx="11655553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76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FEFCB-C4E9-476E-811A-94B90776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2900"/>
            <a:ext cx="11758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5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D4F8D-EDC4-4D92-93CF-1D3CEC3B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47662"/>
            <a:ext cx="120015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58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9A5B7D-18C0-4B51-BB46-5FB952B2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347662"/>
            <a:ext cx="11594592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5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979A9E-24AB-4582-8041-79600DE32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85762"/>
            <a:ext cx="11533632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5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93F54-EA5A-4A31-88E3-A13AC9BE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" y="352425"/>
            <a:ext cx="11472672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84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EC672-20F2-4E5F-ABC6-1A410848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6" y="519112"/>
            <a:ext cx="11838721" cy="57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542A9-8407-480D-A745-61AF6317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9" y="520852"/>
            <a:ext cx="10972800" cy="58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7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15201-5F33-4222-9708-4B8ADF26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" y="381000"/>
            <a:ext cx="1135075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69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F07A6-256B-4FCE-8887-A066DBEA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552450"/>
            <a:ext cx="118776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42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327AB-8E59-4750-9EFD-DE8A4B01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414337"/>
            <a:ext cx="11558778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1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23283-5129-4548-93B9-EB9D763F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1" y="333375"/>
            <a:ext cx="11740896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D1A90-C749-425D-A643-838BEFFA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85762"/>
            <a:ext cx="116586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63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E5637-984B-4D5F-9605-5961CCFE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461962"/>
            <a:ext cx="119062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8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90D8D-18FD-43AC-978C-863A39BD0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" y="938784"/>
            <a:ext cx="11385042" cy="48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07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019D9-A231-4383-8DF7-57FF7B6C9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76225"/>
            <a:ext cx="114871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93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DDFEB-6AFF-4270-A519-7C41C82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404812"/>
            <a:ext cx="117538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78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E847-9E79-4F4B-93B3-A0203AD7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499872" y="643466"/>
            <a:ext cx="11048661" cy="57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1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26B256-50AF-48BF-AB17-DA7454545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657237"/>
            <a:ext cx="10972800" cy="56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4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D5768-3FB0-4EE7-B9D1-1B5DF1C8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404812"/>
            <a:ext cx="115347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94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B79EE-A697-4C76-9CB8-A73702D8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376237"/>
            <a:ext cx="119538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4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38343C-0129-4109-BE19-EF8BBA16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77952"/>
            <a:ext cx="11601450" cy="604723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4826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BCBFC-D6D4-45A8-892F-D72B285A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319087"/>
            <a:ext cx="11820525" cy="62198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5087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0FAF3-7626-4725-946E-2D97067B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338137"/>
            <a:ext cx="11877675" cy="61817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9603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F3C675-2EA4-46D6-860E-E7CA615B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95275"/>
            <a:ext cx="11318033" cy="626745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2022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C431D1-D5D3-43D9-AF61-1A4E62993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90" b="1"/>
          <a:stretch/>
        </p:blipFill>
        <p:spPr>
          <a:xfrm>
            <a:off x="597160" y="559838"/>
            <a:ext cx="11140750" cy="58129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03359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2EDAC-9258-4EF1-9690-7F17FDE9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7" y="662473"/>
            <a:ext cx="11131297" cy="570100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4004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65E0FF9-27CB-46EB-AB56-20FE64592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77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9876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D3689-787D-4D0B-B9C0-F925C475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709612"/>
            <a:ext cx="11765416" cy="543877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979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50613-5FFD-4D98-81EE-E9B38C15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574124"/>
            <a:ext cx="109251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87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4DB423-5193-4D3E-A65A-AA64F049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" y="531846"/>
            <a:ext cx="11289046" cy="551439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28358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88FE79-A945-4418-A814-BBE233B3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61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16965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1021BEF-E527-45D6-A2B3-80CC6C0FE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5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2335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0507FF-B1BF-49EC-A10A-4E7D7403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21576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B2E3D-D22A-4539-91E2-B7CE0304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902208"/>
            <a:ext cx="11372850" cy="435559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208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95F278-1438-40B7-9765-4A488769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504825"/>
            <a:ext cx="108585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6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520F48-DE8A-4C7D-95DB-E89231FD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66" y="531846"/>
            <a:ext cx="10797268" cy="59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7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2C0BD2-6E81-4B14-9E16-AA36DCA9D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86" y="637981"/>
            <a:ext cx="10982228" cy="58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1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Sreekanth Boya</dc:creator>
  <cp:lastModifiedBy>Sreekanth Boya</cp:lastModifiedBy>
  <cp:revision>1</cp:revision>
  <dcterms:created xsi:type="dcterms:W3CDTF">2018-08-05T17:17:29Z</dcterms:created>
  <dcterms:modified xsi:type="dcterms:W3CDTF">2018-08-05T17:26:47Z</dcterms:modified>
</cp:coreProperties>
</file>